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b992b2b5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b992b2b5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b992b2b5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b992b2b5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b992b2b5e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ab992b2b5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b992b2b5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ab992b2b5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b992b2b5e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ab992b2b5e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b992b2b5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b992b2b5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b992b2b5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b992b2b5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b992b2b5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b992b2b5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b992b2b5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b992b2b5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ab992b2b5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ab992b2b5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b992b2b5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ab992b2b5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b992b2b5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b992b2b5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b992b2b5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ab992b2b5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 Sports Betting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ACMS 40790 - Programming for Data Science</a:t>
            </a:r>
            <a:endParaRPr b="0" sz="2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24871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Frank McGurkin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700" y="2487100"/>
            <a:ext cx="2506300" cy="25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- Pt. 2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Three new data frames: stats2019, stats2020, stats2021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Removed null values, pulled individual games data from regular season post week 8, 2019-2021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Split into three data frames by year,  merged with statistic dataframe twice for favorite, underdog, and then merged the three back together:</a:t>
            </a:r>
            <a:endParaRPr sz="1500"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00" y="3310150"/>
            <a:ext cx="7123226" cy="183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Pairplot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625" y="603525"/>
            <a:ext cx="4505401" cy="44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Classifier Model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729450" y="1850275"/>
            <a:ext cx="7688700" cy="29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Default </a:t>
            </a:r>
            <a:r>
              <a:rPr lang="en" sz="1500"/>
              <a:t>parameters</a:t>
            </a:r>
            <a:r>
              <a:rPr lang="en" sz="1500"/>
              <a:t> for Random state, Max_depth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Predictors 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'f_ppg', 'f_rush_yds_pg', 'f_pass_yds_pg',  'f_yds_all_pg', 'u_ppg', 'u_rush_yds_pg', 'u_pass_yds_pg', 'u_yds_all_pg'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Dependent variable: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‘fav_covered’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 on 2019 and 2020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Test on 2021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Mean absolute error: 0.4338</a:t>
            </a:r>
            <a:endParaRPr sz="1500"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225" y="2882600"/>
            <a:ext cx="3726351" cy="209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and Next Steps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NFL is a difficult sport to predict, would not use this model betting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While team stats are certainly useful in judging the outcome of games, there are a number of other variables that go into it.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Rolling per-game stats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Next steps: more data, different predictors, find ways to account for injuries, other variables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Weather’s impact on point totals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Individual player props</a:t>
            </a:r>
            <a:endParaRPr sz="1500"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349" y="3373375"/>
            <a:ext cx="2507700" cy="16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NFL Sports betting?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850275"/>
            <a:ext cx="4904100" cy="24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Big sports fan in general - especially the NFL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 estimated $100 billion is wagered during the NFL season at </a:t>
            </a:r>
            <a:r>
              <a:rPr lang="en" sz="1500"/>
              <a:t>licensed</a:t>
            </a:r>
            <a:r>
              <a:rPr lang="en" sz="1500"/>
              <a:t> sportsbooks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Best variables to predict outcome of games, bets by looking at the data?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 a good model to predict outcomes, help (myself and) others when evaluating their own bets</a:t>
            </a:r>
            <a:endParaRPr sz="150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327" y="2164040"/>
            <a:ext cx="3141875" cy="20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Data: NFL scores and betting data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Pulled from kaggle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Three data sets: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nfl_stadiums.csv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nfl_teams.csv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spreadspoke_scores.csv</a:t>
            </a:r>
            <a:endParaRPr sz="15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775" y="2078875"/>
            <a:ext cx="4880077" cy="23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75" y="3448200"/>
            <a:ext cx="2415075" cy="135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spreadspoke_scores.csv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1850275"/>
            <a:ext cx="2717700" cy="26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from 1966-2022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17 columns: most relevant: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score_home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score_away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team_favorite_id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spread_favorite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Lacks team statistics: PPG, passing yards, etc.</a:t>
            </a:r>
            <a:endParaRPr sz="15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325" y="2113625"/>
            <a:ext cx="5381701" cy="21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1850275"/>
            <a:ext cx="6773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Removed observations before 2002, after 2021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2002 - most recent expansion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Dropped irrelevant columns: stadium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Consistent names across home, away, and favorite team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Added columns: over_hit,  fav_covered, team_covered</a:t>
            </a:r>
            <a:endParaRPr sz="1500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50" y="3260900"/>
            <a:ext cx="7087900" cy="1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719" y="758725"/>
            <a:ext cx="3223155" cy="18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Exploration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000" y="1905925"/>
            <a:ext cx="2886449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274" y="1941750"/>
            <a:ext cx="2993097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Exploration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" y="1933550"/>
            <a:ext cx="4274251" cy="29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1933550"/>
            <a:ext cx="4502660" cy="306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Data - Team Statistics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1850275"/>
            <a:ext cx="4036200" cy="27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Interesting to see spread, favorite data, though not practical for more in depth analysis and prediction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Search for per week team statistics: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Pro Football Focus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</a:t>
            </a:r>
            <a:r>
              <a:rPr lang="en" sz="1500"/>
              <a:t>eamrankings.com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Could manually pull data from certain season prior to specific date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Would pull three seasons: 2019-2021</a:t>
            </a:r>
            <a:endParaRPr sz="1500"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227" y="1730075"/>
            <a:ext cx="4144798" cy="315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for Prediction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1850275"/>
            <a:ext cx="4638000" cy="27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Take weekly averages for favorite, underdog and see how well they predict whether or not the favorite covers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Impractical to do rolling weekly average → take averages from weeks 1 - 8 and predict the rest of the seasons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Predictors: Points per Game, Passing Yds per Game, Rushing Yds per Game, Points Allowed per Game</a:t>
            </a:r>
            <a:endParaRPr sz="150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700" y="744552"/>
            <a:ext cx="3480899" cy="412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